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9144000"/>
  <p:notesSz cx="6858000" cy="9144000"/>
  <p:embeddedFontLst>
    <p:embeddedFont>
      <p:font typeface="Walter Turncoat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WalterTurncoa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AI-6wMlaVTc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EbRh0I2MTRw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vimeo.com/21825986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ctrTitle"/>
          </p:nvPr>
        </p:nvSpPr>
        <p:spPr>
          <a:xfrm>
            <a:off x="685800" y="2045648"/>
            <a:ext cx="7772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Paper Electronics</a:t>
            </a:r>
            <a:endParaRPr sz="6000">
              <a:solidFill>
                <a:srgbClr val="D9D9D9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525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1121175" y="5549000"/>
            <a:ext cx="7749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Shadowy Tunnel(ish) by Becca Rose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1121175" y="5549000"/>
            <a:ext cx="7749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[Animated] Birds by Becca Rose</a:t>
            </a:r>
            <a:endParaRPr sz="3000"/>
          </a:p>
        </p:txBody>
      </p:sp>
      <p:pic>
        <p:nvPicPr>
          <p:cNvPr descr="birdsgif.gif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75" y="38578"/>
            <a:ext cx="7886175" cy="5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dowbox.gif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50" y="117575"/>
            <a:ext cx="8637225" cy="64779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type="title"/>
          </p:nvPr>
        </p:nvSpPr>
        <p:spPr>
          <a:xfrm>
            <a:off x="1121175" y="5549000"/>
            <a:ext cx="7749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[Shadow Box] by Becca Rose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5" y="2838300"/>
            <a:ext cx="4972800" cy="37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21129" l="15561" r="0" t="0"/>
          <a:stretch/>
        </p:blipFill>
        <p:spPr>
          <a:xfrm>
            <a:off x="3863200" y="74950"/>
            <a:ext cx="5230425" cy="35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4" y="3069075"/>
            <a:ext cx="4397350" cy="33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9075" y="180900"/>
            <a:ext cx="4850300" cy="36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788575" y="1736750"/>
            <a:ext cx="7749000" cy="35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Building at Double Union Hackerspace in the SF Mission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 Valencia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Announced on blog: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http://doubleunion.tumblr.com/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58750" y="280050"/>
            <a:ext cx="8626500" cy="62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 a complete circuit (a closed loop), electrons flow continuously from one side of a battery to the other, powering anything they pass through.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With some variations, this simple circuit is all we need to power our LED lights.</a:t>
            </a:r>
            <a:endParaRPr sz="3000"/>
          </a:p>
        </p:txBody>
      </p:sp>
      <p:pic>
        <p:nvPicPr>
          <p:cNvPr descr="simple circuit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250" y="2567801"/>
            <a:ext cx="4302726" cy="25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6638550" y="6297900"/>
            <a:ext cx="3000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Illustration by Jie Qi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op-up book that explores the integration of paper, electronics, mechanics, and  computation." id="33" name="Shape 33" title="Electronic Popables by Jie Qi - YouTube">
            <a:hlinkClick r:id="rId3"/>
          </p:cNvPr>
          <p:cNvSpPr/>
          <p:nvPr/>
        </p:nvSpPr>
        <p:spPr>
          <a:xfrm>
            <a:off x="831163" y="101023"/>
            <a:ext cx="7568767" cy="56765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1250400" y="5597550"/>
            <a:ext cx="68838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Popables by Jie Qi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097450" y="5549000"/>
            <a:ext cx="68838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Anabiosis by Akira Wakita Lab </a:t>
            </a:r>
            <a:endParaRPr/>
          </a:p>
        </p:txBody>
      </p:sp>
      <p:sp>
        <p:nvSpPr>
          <p:cNvPr descr="Anabiosis is a pictorial artwork based on the polychrome paper computing technology. In this work, human touch gives the printed butterfly a color. Adalbert Seitz (1860-1938), an Entomologist of Germany, has edited &quot;The Macrolepidoptera of the World&quot;, 16 part series of lithograph of butterflies and moths from the world. The butterflies created by Seitz, has a presence and beauty as if they are alive. Anabiosis is developed to give a dynamic aesthetics to a beautiful butterfly Seitz has drawn on paper. By touching a butterfly on a piece of paper, this gives a feeling of a resurrection by parting a life of human into a butterfly.  For more information visit our website,  http://metamo.sfc.keio.ac.jp/project/anabiosis/  (C) Wakita Lab. Keio University, SFC." id="40" name="Shape 40" title="ANABIOSIS - A Life on Paper">
            <a:hlinkClick r:id="rId3"/>
          </p:cNvPr>
          <p:cNvSpPr/>
          <p:nvPr/>
        </p:nvSpPr>
        <p:spPr>
          <a:xfrm>
            <a:off x="826319" y="278278"/>
            <a:ext cx="7528856" cy="56466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1806975" y="5549000"/>
            <a:ext cx="55068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Fold Loud by JooYoun Paek</a:t>
            </a:r>
            <a:endParaRPr sz="3000"/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49" y="228600"/>
            <a:ext cx="8455000" cy="5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425975" y="5549000"/>
            <a:ext cx="7749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Paper Speakers by Hannah Perner-Wilson</a:t>
            </a:r>
            <a:endParaRPr sz="2400"/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0" y="203200"/>
            <a:ext cx="74961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0" y="18175"/>
            <a:ext cx="9144000" cy="68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title"/>
          </p:nvPr>
        </p:nvSpPr>
        <p:spPr>
          <a:xfrm>
            <a:off x="1547400" y="5698425"/>
            <a:ext cx="7749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Tide Notebook by Natalie Freed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511575" y="5549000"/>
            <a:ext cx="82239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Telescrapbook</a:t>
            </a:r>
            <a:r>
              <a:rPr lang="en" sz="2400"/>
              <a:t> by Natalie Freed, Jie Qi, Adam Setapen</a:t>
            </a:r>
            <a:endParaRPr sz="2400"/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00" y="311175"/>
            <a:ext cx="2974050" cy="22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425" y="311175"/>
            <a:ext cx="4016725" cy="53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200" y="2654251"/>
            <a:ext cx="4016725" cy="30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441" y="0"/>
            <a:ext cx="103048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1950" y="0"/>
            <a:ext cx="11182350" cy="74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